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6" r:id="rId2"/>
  </p:sldMasterIdLst>
  <p:notesMasterIdLst>
    <p:notesMasterId r:id="rId6"/>
  </p:notesMasterIdLst>
  <p:sldIdLst>
    <p:sldId id="259" r:id="rId3"/>
    <p:sldId id="260" r:id="rId4"/>
    <p:sldId id="257" r:id="rId5"/>
  </p:sldIdLst>
  <p:sldSz cx="7886700" cy="10172700"/>
  <p:notesSz cx="7886700" cy="10172700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Arial Nova" panose="020B0504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HTF" charset="0"/>
      <p:regular r:id="rId21"/>
      <p:bold r:id="rId22"/>
      <p:italic r:id="rId23"/>
      <p:boldItalic r:id="rId24"/>
    </p:embeddedFont>
    <p:embeddedFont>
      <p:font typeface="Gotham HTF Book Condensed" charset="0"/>
      <p:regular r:id="rId25"/>
    </p:embeddedFont>
    <p:embeddedFont>
      <p:font typeface="Gotham HTF Condensed" charset="0"/>
      <p:regular r:id="rId26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6"/>
    <a:srgbClr val="F7881F"/>
    <a:srgbClr val="BD6027"/>
    <a:srgbClr val="DBD8C7"/>
    <a:srgbClr val="D2AF7C"/>
    <a:srgbClr val="E7DDB0"/>
    <a:srgbClr val="FEFDFC"/>
    <a:srgbClr val="FBF8F3"/>
    <a:srgbClr val="F6EF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6D48B-360A-4857-AD83-585367FD68B5}" v="37" dt="2023-10-27T19:22:23.1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2993" autoAdjust="0"/>
    <p:restoredTop sz="94660"/>
  </p:normalViewPr>
  <p:slideViewPr>
    <p:cSldViewPr>
      <p:cViewPr>
        <p:scale>
          <a:sx n="108" d="100"/>
          <a:sy n="108" d="100"/>
        </p:scale>
        <p:origin x="96" y="-39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21" Type="http://schemas.openxmlformats.org/officeDocument/2006/relationships/font" Target="fonts/font15.fntdata"/><Relationship Id="rId34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36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tableStyles" Target="tableStyles.xml"/><Relationship Id="rId8" Type="http://schemas.openxmlformats.org/officeDocument/2006/relationships/font" Target="fonts/font2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B5C6D48B-360A-4857-AD83-585367FD68B5}"/>
    <pc:docChg chg="undo custSel modSld addMainMaster modMainMaster">
      <pc:chgData name="Morrell, Michele" userId="80f51b53-c649-4b8b-98a2-b4161a51bef8" providerId="ADAL" clId="{B5C6D48B-360A-4857-AD83-585367FD68B5}" dt="2023-10-27T19:26:33.979" v="1561" actId="20577"/>
      <pc:docMkLst>
        <pc:docMk/>
      </pc:docMkLst>
      <pc:sldChg chg="addSp delSp modSp mod">
        <pc:chgData name="Morrell, Michele" userId="80f51b53-c649-4b8b-98a2-b4161a51bef8" providerId="ADAL" clId="{B5C6D48B-360A-4857-AD83-585367FD68B5}" dt="2023-10-27T18:44:27.709" v="1364" actId="478"/>
        <pc:sldMkLst>
          <pc:docMk/>
          <pc:sldMk cId="2471789918" sldId="260"/>
        </pc:sldMkLst>
        <pc:spChg chg="mod">
          <ac:chgData name="Morrell, Michele" userId="80f51b53-c649-4b8b-98a2-b4161a51bef8" providerId="ADAL" clId="{B5C6D48B-360A-4857-AD83-585367FD68B5}" dt="2023-10-27T12:33:27.698" v="235" actId="20577"/>
          <ac:spMkLst>
            <pc:docMk/>
            <pc:sldMk cId="2471789918" sldId="260"/>
            <ac:spMk id="4" creationId="{D3D723EC-DEDF-41DB-9453-BD2EF909B40B}"/>
          </ac:spMkLst>
        </pc:spChg>
        <pc:spChg chg="add del mod">
          <ac:chgData name="Morrell, Michele" userId="80f51b53-c649-4b8b-98a2-b4161a51bef8" providerId="ADAL" clId="{B5C6D48B-360A-4857-AD83-585367FD68B5}" dt="2023-10-27T18:39:28.767" v="1317" actId="478"/>
          <ac:spMkLst>
            <pc:docMk/>
            <pc:sldMk cId="2471789918" sldId="260"/>
            <ac:spMk id="5" creationId="{C59C8A4B-1A50-C2A0-298D-30657B5380CC}"/>
          </ac:spMkLst>
        </pc:spChg>
        <pc:spChg chg="add del mod">
          <ac:chgData name="Morrell, Michele" userId="80f51b53-c649-4b8b-98a2-b4161a51bef8" providerId="ADAL" clId="{B5C6D48B-360A-4857-AD83-585367FD68B5}" dt="2023-10-27T18:39:25.677" v="1316" actId="478"/>
          <ac:spMkLst>
            <pc:docMk/>
            <pc:sldMk cId="2471789918" sldId="260"/>
            <ac:spMk id="8" creationId="{2BE96BDB-5E07-9BC9-D1B3-C5F37FF9E2AD}"/>
          </ac:spMkLst>
        </pc:spChg>
        <pc:spChg chg="del mod">
          <ac:chgData name="Morrell, Michele" userId="80f51b53-c649-4b8b-98a2-b4161a51bef8" providerId="ADAL" clId="{B5C6D48B-360A-4857-AD83-585367FD68B5}" dt="2023-10-27T12:38:36.222" v="747"/>
          <ac:spMkLst>
            <pc:docMk/>
            <pc:sldMk cId="2471789918" sldId="260"/>
            <ac:spMk id="8" creationId="{7FF2A15E-54F3-44CB-A8D3-C85395D15D50}"/>
          </ac:spMkLst>
        </pc:spChg>
        <pc:spChg chg="mod">
          <ac:chgData name="Morrell, Michele" userId="80f51b53-c649-4b8b-98a2-b4161a51bef8" providerId="ADAL" clId="{B5C6D48B-360A-4857-AD83-585367FD68B5}" dt="2023-10-27T12:38:03.048" v="669" actId="20577"/>
          <ac:spMkLst>
            <pc:docMk/>
            <pc:sldMk cId="2471789918" sldId="260"/>
            <ac:spMk id="9" creationId="{74D28333-2856-4944-AACA-71686C3AC0B8}"/>
          </ac:spMkLst>
        </pc:spChg>
        <pc:spChg chg="add del mod">
          <ac:chgData name="Morrell, Michele" userId="80f51b53-c649-4b8b-98a2-b4161a51bef8" providerId="ADAL" clId="{B5C6D48B-360A-4857-AD83-585367FD68B5}" dt="2023-10-27T18:39:19.253" v="1315" actId="478"/>
          <ac:spMkLst>
            <pc:docMk/>
            <pc:sldMk cId="2471789918" sldId="260"/>
            <ac:spMk id="13" creationId="{7FEB139F-051B-1D66-FFB0-2B5BC7CBFC36}"/>
          </ac:spMkLst>
        </pc:spChg>
        <pc:spChg chg="del mod">
          <ac:chgData name="Morrell, Michele" userId="80f51b53-c649-4b8b-98a2-b4161a51bef8" providerId="ADAL" clId="{B5C6D48B-360A-4857-AD83-585367FD68B5}" dt="2023-10-27T12:38:36.223" v="749"/>
          <ac:spMkLst>
            <pc:docMk/>
            <pc:sldMk cId="2471789918" sldId="260"/>
            <ac:spMk id="13" creationId="{8A30B8ED-B034-4377-AD52-CDAEEF00CE47}"/>
          </ac:spMkLst>
        </pc:spChg>
        <pc:spChg chg="del mod">
          <ac:chgData name="Morrell, Michele" userId="80f51b53-c649-4b8b-98a2-b4161a51bef8" providerId="ADAL" clId="{B5C6D48B-360A-4857-AD83-585367FD68B5}" dt="2023-10-27T12:38:36.220" v="745"/>
          <ac:spMkLst>
            <pc:docMk/>
            <pc:sldMk cId="2471789918" sldId="260"/>
            <ac:spMk id="14" creationId="{28D17DC2-ABFB-48C7-BE0B-3110EDEA4A1D}"/>
          </ac:spMkLst>
        </pc:spChg>
        <pc:spChg chg="mod">
          <ac:chgData name="Morrell, Michele" userId="80f51b53-c649-4b8b-98a2-b4161a51bef8" providerId="ADAL" clId="{B5C6D48B-360A-4857-AD83-585367FD68B5}" dt="2023-10-27T12:36:06.864" v="410" actId="20577"/>
          <ac:spMkLst>
            <pc:docMk/>
            <pc:sldMk cId="2471789918" sldId="260"/>
            <ac:spMk id="19" creationId="{D4A729F4-47E9-46AE-9105-B02A898CA67B}"/>
          </ac:spMkLst>
        </pc:spChg>
        <pc:spChg chg="mod">
          <ac:chgData name="Morrell, Michele" userId="80f51b53-c649-4b8b-98a2-b4161a51bef8" providerId="ADAL" clId="{B5C6D48B-360A-4857-AD83-585367FD68B5}" dt="2023-10-27T12:37:13.807" v="602" actId="20577"/>
          <ac:spMkLst>
            <pc:docMk/>
            <pc:sldMk cId="2471789918" sldId="260"/>
            <ac:spMk id="21" creationId="{AC07BE95-A22A-44C4-BCEC-E8DDF85D39D0}"/>
          </ac:spMkLst>
        </pc:spChg>
        <pc:spChg chg="del mod">
          <ac:chgData name="Morrell, Michele" userId="80f51b53-c649-4b8b-98a2-b4161a51bef8" providerId="ADAL" clId="{B5C6D48B-360A-4857-AD83-585367FD68B5}" dt="2023-10-27T12:38:36.219" v="743"/>
          <ac:spMkLst>
            <pc:docMk/>
            <pc:sldMk cId="2471789918" sldId="260"/>
            <ac:spMk id="22" creationId="{A5F8F15F-14DD-42E8-92D3-AF668CE8791C}"/>
          </ac:spMkLst>
        </pc:spChg>
        <pc:spChg chg="mod">
          <ac:chgData name="Morrell, Michele" userId="80f51b53-c649-4b8b-98a2-b4161a51bef8" providerId="ADAL" clId="{B5C6D48B-360A-4857-AD83-585367FD68B5}" dt="2023-10-27T15:39:28.567" v="1115" actId="20577"/>
          <ac:spMkLst>
            <pc:docMk/>
            <pc:sldMk cId="2471789918" sldId="260"/>
            <ac:spMk id="54" creationId="{1FBB21A5-28DA-42D7-8108-59F3FE45FA1A}"/>
          </ac:spMkLst>
        </pc:spChg>
        <pc:spChg chg="mod">
          <ac:chgData name="Morrell, Michele" userId="80f51b53-c649-4b8b-98a2-b4161a51bef8" providerId="ADAL" clId="{B5C6D48B-360A-4857-AD83-585367FD68B5}" dt="2023-10-27T15:39:08.554" v="951" actId="20577"/>
          <ac:spMkLst>
            <pc:docMk/>
            <pc:sldMk cId="2471789918" sldId="260"/>
            <ac:spMk id="55" creationId="{C31CE6A0-68BC-4C92-BFCC-DC76F9368590}"/>
          </ac:spMkLst>
        </pc:spChg>
        <pc:spChg chg="mod">
          <ac:chgData name="Morrell, Michele" userId="80f51b53-c649-4b8b-98a2-b4161a51bef8" providerId="ADAL" clId="{B5C6D48B-360A-4857-AD83-585367FD68B5}" dt="2023-10-27T17:36:21.889" v="1116" actId="20577"/>
          <ac:spMkLst>
            <pc:docMk/>
            <pc:sldMk cId="2471789918" sldId="260"/>
            <ac:spMk id="56" creationId="{3DBD4633-E420-436D-84A8-0DBB3FCA9167}"/>
          </ac:spMkLst>
        </pc:spChg>
        <pc:spChg chg="del mod">
          <ac:chgData name="Morrell, Michele" userId="80f51b53-c649-4b8b-98a2-b4161a51bef8" providerId="ADAL" clId="{B5C6D48B-360A-4857-AD83-585367FD68B5}" dt="2023-10-27T18:42:27.157" v="1361" actId="478"/>
          <ac:spMkLst>
            <pc:docMk/>
            <pc:sldMk cId="2471789918" sldId="260"/>
            <ac:spMk id="57" creationId="{D9B236AD-F130-4A33-83E0-6A93BBA47459}"/>
          </ac:spMkLst>
        </pc:spChg>
        <pc:spChg chg="del mod">
          <ac:chgData name="Morrell, Michele" userId="80f51b53-c649-4b8b-98a2-b4161a51bef8" providerId="ADAL" clId="{B5C6D48B-360A-4857-AD83-585367FD68B5}" dt="2023-10-27T18:39:33.002" v="1318" actId="478"/>
          <ac:spMkLst>
            <pc:docMk/>
            <pc:sldMk cId="2471789918" sldId="260"/>
            <ac:spMk id="58" creationId="{5F275513-7A19-4672-8AAF-4A77F50A4CB8}"/>
          </ac:spMkLst>
        </pc:spChg>
        <pc:spChg chg="del mod">
          <ac:chgData name="Morrell, Michele" userId="80f51b53-c649-4b8b-98a2-b4161a51bef8" providerId="ADAL" clId="{B5C6D48B-360A-4857-AD83-585367FD68B5}" dt="2023-10-27T18:23:55.120" v="1150" actId="478"/>
          <ac:spMkLst>
            <pc:docMk/>
            <pc:sldMk cId="2471789918" sldId="260"/>
            <ac:spMk id="59" creationId="{269C52FB-6789-47BF-A6A5-5724A85BF13D}"/>
          </ac:spMkLst>
        </pc:spChg>
        <pc:spChg chg="del mod">
          <ac:chgData name="Morrell, Michele" userId="80f51b53-c649-4b8b-98a2-b4161a51bef8" providerId="ADAL" clId="{B5C6D48B-360A-4857-AD83-585367FD68B5}" dt="2023-10-27T18:24:30.343" v="1155" actId="478"/>
          <ac:spMkLst>
            <pc:docMk/>
            <pc:sldMk cId="2471789918" sldId="260"/>
            <ac:spMk id="60" creationId="{CB13A261-7B4F-4E3B-A797-85F6459B8D9F}"/>
          </ac:spMkLst>
        </pc:spChg>
        <pc:spChg chg="del">
          <ac:chgData name="Morrell, Michele" userId="80f51b53-c649-4b8b-98a2-b4161a51bef8" providerId="ADAL" clId="{B5C6D48B-360A-4857-AD83-585367FD68B5}" dt="2023-10-27T18:24:44.266" v="1159" actId="478"/>
          <ac:spMkLst>
            <pc:docMk/>
            <pc:sldMk cId="2471789918" sldId="260"/>
            <ac:spMk id="61" creationId="{6A14944D-C1EF-41AD-857D-74C9D723FC4A}"/>
          </ac:spMkLst>
        </pc:spChg>
        <pc:spChg chg="del">
          <ac:chgData name="Morrell, Michele" userId="80f51b53-c649-4b8b-98a2-b4161a51bef8" providerId="ADAL" clId="{B5C6D48B-360A-4857-AD83-585367FD68B5}" dt="2023-10-27T18:39:16.520" v="1314" actId="478"/>
          <ac:spMkLst>
            <pc:docMk/>
            <pc:sldMk cId="2471789918" sldId="260"/>
            <ac:spMk id="62" creationId="{A1D29E7E-4263-4473-B41F-03D35BAF45C9}"/>
          </ac:spMkLst>
        </pc:spChg>
        <pc:spChg chg="del">
          <ac:chgData name="Morrell, Michele" userId="80f51b53-c649-4b8b-98a2-b4161a51bef8" providerId="ADAL" clId="{B5C6D48B-360A-4857-AD83-585367FD68B5}" dt="2023-10-27T18:39:13.897" v="1313" actId="478"/>
          <ac:spMkLst>
            <pc:docMk/>
            <pc:sldMk cId="2471789918" sldId="260"/>
            <ac:spMk id="63" creationId="{3473EE41-F405-4496-BDFB-1E1604617FA9}"/>
          </ac:spMkLst>
        </pc:spChg>
        <pc:spChg chg="del">
          <ac:chgData name="Morrell, Michele" userId="80f51b53-c649-4b8b-98a2-b4161a51bef8" providerId="ADAL" clId="{B5C6D48B-360A-4857-AD83-585367FD68B5}" dt="2023-10-27T18:38:57.566" v="1308" actId="478"/>
          <ac:spMkLst>
            <pc:docMk/>
            <pc:sldMk cId="2471789918" sldId="260"/>
            <ac:spMk id="64" creationId="{459C892B-34A0-4C6C-9E34-B77D5FFA9C02}"/>
          </ac:spMkLst>
        </pc:spChg>
        <pc:spChg chg="del">
          <ac:chgData name="Morrell, Michele" userId="80f51b53-c649-4b8b-98a2-b4161a51bef8" providerId="ADAL" clId="{B5C6D48B-360A-4857-AD83-585367FD68B5}" dt="2023-10-27T18:39:00.325" v="1309" actId="478"/>
          <ac:spMkLst>
            <pc:docMk/>
            <pc:sldMk cId="2471789918" sldId="260"/>
            <ac:spMk id="65" creationId="{1B3F2BA2-CD20-4B38-9E1E-09EC45DD0113}"/>
          </ac:spMkLst>
        </pc:spChg>
        <pc:spChg chg="del">
          <ac:chgData name="Morrell, Michele" userId="80f51b53-c649-4b8b-98a2-b4161a51bef8" providerId="ADAL" clId="{B5C6D48B-360A-4857-AD83-585367FD68B5}" dt="2023-10-27T18:39:03.991" v="1310" actId="478"/>
          <ac:spMkLst>
            <pc:docMk/>
            <pc:sldMk cId="2471789918" sldId="260"/>
            <ac:spMk id="66" creationId="{20933410-2784-44D1-898F-31DEF6D0A201}"/>
          </ac:spMkLst>
        </pc:spChg>
        <pc:spChg chg="del">
          <ac:chgData name="Morrell, Michele" userId="80f51b53-c649-4b8b-98a2-b4161a51bef8" providerId="ADAL" clId="{B5C6D48B-360A-4857-AD83-585367FD68B5}" dt="2023-10-27T18:39:06.636" v="1311" actId="478"/>
          <ac:spMkLst>
            <pc:docMk/>
            <pc:sldMk cId="2471789918" sldId="260"/>
            <ac:spMk id="67" creationId="{320B485C-AACF-43CD-BA7E-27AE54CD022A}"/>
          </ac:spMkLst>
        </pc:spChg>
        <pc:spChg chg="del">
          <ac:chgData name="Morrell, Michele" userId="80f51b53-c649-4b8b-98a2-b4161a51bef8" providerId="ADAL" clId="{B5C6D48B-360A-4857-AD83-585367FD68B5}" dt="2023-10-27T18:39:10.301" v="1312" actId="478"/>
          <ac:spMkLst>
            <pc:docMk/>
            <pc:sldMk cId="2471789918" sldId="260"/>
            <ac:spMk id="68" creationId="{67DBFB4B-C0CE-456D-9DAD-26E85381BB9F}"/>
          </ac:spMkLst>
        </pc:spChg>
        <pc:spChg chg="del">
          <ac:chgData name="Morrell, Michele" userId="80f51b53-c649-4b8b-98a2-b4161a51bef8" providerId="ADAL" clId="{B5C6D48B-360A-4857-AD83-585367FD68B5}" dt="2023-10-27T18:38:53.888" v="1307" actId="478"/>
          <ac:spMkLst>
            <pc:docMk/>
            <pc:sldMk cId="2471789918" sldId="260"/>
            <ac:spMk id="69" creationId="{92AB98E2-FE1A-43A7-9F88-04DAC3A20CCE}"/>
          </ac:spMkLst>
        </pc:spChg>
        <pc:spChg chg="del">
          <ac:chgData name="Morrell, Michele" userId="80f51b53-c649-4b8b-98a2-b4161a51bef8" providerId="ADAL" clId="{B5C6D48B-360A-4857-AD83-585367FD68B5}" dt="2023-10-27T18:38:50.899" v="1306" actId="478"/>
          <ac:spMkLst>
            <pc:docMk/>
            <pc:sldMk cId="2471789918" sldId="260"/>
            <ac:spMk id="70" creationId="{8DA93091-FADB-4E0D-87EE-5C9557B13197}"/>
          </ac:spMkLst>
        </pc:spChg>
        <pc:spChg chg="del mod">
          <ac:chgData name="Morrell, Michele" userId="80f51b53-c649-4b8b-98a2-b4161a51bef8" providerId="ADAL" clId="{B5C6D48B-360A-4857-AD83-585367FD68B5}" dt="2023-10-27T18:38:46.262" v="1305" actId="478"/>
          <ac:spMkLst>
            <pc:docMk/>
            <pc:sldMk cId="2471789918" sldId="260"/>
            <ac:spMk id="71" creationId="{C17CD38E-50D0-47F2-A85D-A96E29C51FB5}"/>
          </ac:spMkLst>
        </pc:spChg>
        <pc:spChg chg="del">
          <ac:chgData name="Morrell, Michele" userId="80f51b53-c649-4b8b-98a2-b4161a51bef8" providerId="ADAL" clId="{B5C6D48B-360A-4857-AD83-585367FD68B5}" dt="2023-10-27T18:38:38.677" v="1303" actId="478"/>
          <ac:spMkLst>
            <pc:docMk/>
            <pc:sldMk cId="2471789918" sldId="260"/>
            <ac:spMk id="72" creationId="{B8C7172E-96FA-4227-BD83-6C9AF2FF3DAA}"/>
          </ac:spMkLst>
        </pc:spChg>
        <pc:spChg chg="del">
          <ac:chgData name="Morrell, Michele" userId="80f51b53-c649-4b8b-98a2-b4161a51bef8" providerId="ADAL" clId="{B5C6D48B-360A-4857-AD83-585367FD68B5}" dt="2023-10-27T18:38:30.462" v="1302" actId="478"/>
          <ac:spMkLst>
            <pc:docMk/>
            <pc:sldMk cId="2471789918" sldId="260"/>
            <ac:spMk id="73" creationId="{529B3D14-7963-4869-9F4E-C20AA0ABFD18}"/>
          </ac:spMkLst>
        </pc:spChg>
        <pc:spChg chg="del mod">
          <ac:chgData name="Morrell, Michele" userId="80f51b53-c649-4b8b-98a2-b4161a51bef8" providerId="ADAL" clId="{B5C6D48B-360A-4857-AD83-585367FD68B5}" dt="2023-10-27T18:38:14.139" v="1296" actId="478"/>
          <ac:spMkLst>
            <pc:docMk/>
            <pc:sldMk cId="2471789918" sldId="260"/>
            <ac:spMk id="74" creationId="{3EDCBC2F-3AC1-4712-A54A-3E92E7447BCF}"/>
          </ac:spMkLst>
        </pc:spChg>
        <pc:spChg chg="del mod">
          <ac:chgData name="Morrell, Michele" userId="80f51b53-c649-4b8b-98a2-b4161a51bef8" providerId="ADAL" clId="{B5C6D48B-360A-4857-AD83-585367FD68B5}" dt="2023-10-27T18:38:18.271" v="1298" actId="478"/>
          <ac:spMkLst>
            <pc:docMk/>
            <pc:sldMk cId="2471789918" sldId="260"/>
            <ac:spMk id="75" creationId="{DB3E7CA4-3903-4245-9DD3-71C87C7A0A34}"/>
          </ac:spMkLst>
        </pc:spChg>
        <pc:spChg chg="del">
          <ac:chgData name="Morrell, Michele" userId="80f51b53-c649-4b8b-98a2-b4161a51bef8" providerId="ADAL" clId="{B5C6D48B-360A-4857-AD83-585367FD68B5}" dt="2023-10-27T18:38:21.099" v="1299" actId="478"/>
          <ac:spMkLst>
            <pc:docMk/>
            <pc:sldMk cId="2471789918" sldId="260"/>
            <ac:spMk id="76" creationId="{279A57A5-ADBF-494A-AEE8-0B1F097A3426}"/>
          </ac:spMkLst>
        </pc:spChg>
        <pc:spChg chg="del">
          <ac:chgData name="Morrell, Michele" userId="80f51b53-c649-4b8b-98a2-b4161a51bef8" providerId="ADAL" clId="{B5C6D48B-360A-4857-AD83-585367FD68B5}" dt="2023-10-27T18:38:23.758" v="1300" actId="478"/>
          <ac:spMkLst>
            <pc:docMk/>
            <pc:sldMk cId="2471789918" sldId="260"/>
            <ac:spMk id="77" creationId="{B9BF7025-3938-418D-AC81-AF28DEC462C8}"/>
          </ac:spMkLst>
        </pc:spChg>
        <pc:spChg chg="del">
          <ac:chgData name="Morrell, Michele" userId="80f51b53-c649-4b8b-98a2-b4161a51bef8" providerId="ADAL" clId="{B5C6D48B-360A-4857-AD83-585367FD68B5}" dt="2023-10-27T18:38:27.072" v="1301" actId="478"/>
          <ac:spMkLst>
            <pc:docMk/>
            <pc:sldMk cId="2471789918" sldId="260"/>
            <ac:spMk id="78" creationId="{CEDC453C-A427-43B2-BA62-03C57F4A3CAE}"/>
          </ac:spMkLst>
        </pc:spChg>
        <pc:spChg chg="mod">
          <ac:chgData name="Morrell, Michele" userId="80f51b53-c649-4b8b-98a2-b4161a51bef8" providerId="ADAL" clId="{B5C6D48B-360A-4857-AD83-585367FD68B5}" dt="2023-10-27T12:34:22.728" v="270" actId="255"/>
          <ac:spMkLst>
            <pc:docMk/>
            <pc:sldMk cId="2471789918" sldId="260"/>
            <ac:spMk id="83" creationId="{BD81F34A-E883-43B1-B3F5-D603E3C03373}"/>
          </ac:spMkLst>
        </pc:spChg>
        <pc:picChg chg="del">
          <ac:chgData name="Morrell, Michele" userId="80f51b53-c649-4b8b-98a2-b4161a51bef8" providerId="ADAL" clId="{B5C6D48B-360A-4857-AD83-585367FD68B5}" dt="2023-10-27T18:44:21.338" v="1363" actId="478"/>
          <ac:picMkLst>
            <pc:docMk/>
            <pc:sldMk cId="2471789918" sldId="260"/>
            <ac:picMk id="20" creationId="{47E9FAAB-C808-4E14-A601-D57D029847F0}"/>
          </ac:picMkLst>
        </pc:picChg>
        <pc:picChg chg="mod">
          <ac:chgData name="Morrell, Michele" userId="80f51b53-c649-4b8b-98a2-b4161a51bef8" providerId="ADAL" clId="{B5C6D48B-360A-4857-AD83-585367FD68B5}" dt="2023-10-27T18:44:16.922" v="1362" actId="1076"/>
          <ac:picMkLst>
            <pc:docMk/>
            <pc:sldMk cId="2471789918" sldId="260"/>
            <ac:picMk id="52" creationId="{5D7087E7-74E7-449E-A1C4-305CE20EAF00}"/>
          </ac:picMkLst>
        </pc:picChg>
        <pc:cxnChg chg="del">
          <ac:chgData name="Morrell, Michele" userId="80f51b53-c649-4b8b-98a2-b4161a51bef8" providerId="ADAL" clId="{B5C6D48B-360A-4857-AD83-585367FD68B5}" dt="2023-10-27T18:44:27.709" v="1364" actId="478"/>
          <ac:cxnSpMkLst>
            <pc:docMk/>
            <pc:sldMk cId="2471789918" sldId="260"/>
            <ac:cxnSpMk id="27" creationId="{EA9A0F92-7C80-40D2-9A29-C7D3D5E03CB1}"/>
          </ac:cxnSpMkLst>
        </pc:cxnChg>
      </pc:sldChg>
      <pc:sldMasterChg chg="modSldLayout">
        <pc:chgData name="Morrell, Michele" userId="80f51b53-c649-4b8b-98a2-b4161a51bef8" providerId="ADAL" clId="{B5C6D48B-360A-4857-AD83-585367FD68B5}" dt="2023-10-27T19:26:33.979" v="1561" actId="20577"/>
        <pc:sldMasterMkLst>
          <pc:docMk/>
          <pc:sldMasterMk cId="0" sldId="2147483648"/>
        </pc:sldMasterMkLst>
        <pc:sldLayoutChg chg="addSp delSp modSp mod">
          <pc:chgData name="Morrell, Michele" userId="80f51b53-c649-4b8b-98a2-b4161a51bef8" providerId="ADAL" clId="{B5C6D48B-360A-4857-AD83-585367FD68B5}" dt="2023-10-27T19:26:33.979" v="1561" actId="20577"/>
          <pc:sldLayoutMkLst>
            <pc:docMk/>
            <pc:sldMasterMk cId="0" sldId="2147483648"/>
            <pc:sldLayoutMk cId="0" sldId="2147483662"/>
          </pc:sldLayoutMkLst>
          <pc:spChg chg="add mod">
            <ac:chgData name="Morrell, Michele" userId="80f51b53-c649-4b8b-98a2-b4161a51bef8" providerId="ADAL" clId="{B5C6D48B-360A-4857-AD83-585367FD68B5}" dt="2023-10-27T12:32:00.915" v="227" actId="20577"/>
            <ac:spMkLst>
              <pc:docMk/>
              <pc:sldMasterMk cId="0" sldId="2147483648"/>
              <pc:sldLayoutMk cId="0" sldId="2147483662"/>
              <ac:spMk id="3" creationId="{C7656B03-6693-49FA-30B2-97F82401EDC9}"/>
            </ac:spMkLst>
          </pc:spChg>
          <pc:spChg chg="add mod">
            <ac:chgData name="Morrell, Michele" userId="80f51b53-c649-4b8b-98a2-b4161a51bef8" providerId="ADAL" clId="{B5C6D48B-360A-4857-AD83-585367FD68B5}" dt="2023-10-27T18:26:24.407" v="1169" actId="1076"/>
            <ac:spMkLst>
              <pc:docMk/>
              <pc:sldMasterMk cId="0" sldId="2147483648"/>
              <pc:sldLayoutMk cId="0" sldId="2147483662"/>
              <ac:spMk id="4" creationId="{0F8CD5DA-0BA3-17B4-488C-F6A828B61E27}"/>
            </ac:spMkLst>
          </pc:spChg>
          <pc:spChg chg="add mod">
            <ac:chgData name="Morrell, Michele" userId="80f51b53-c649-4b8b-98a2-b4161a51bef8" providerId="ADAL" clId="{B5C6D48B-360A-4857-AD83-585367FD68B5}" dt="2023-10-27T18:26:53.430" v="1175" actId="14100"/>
            <ac:spMkLst>
              <pc:docMk/>
              <pc:sldMasterMk cId="0" sldId="2147483648"/>
              <pc:sldLayoutMk cId="0" sldId="2147483662"/>
              <ac:spMk id="5" creationId="{0BCD8593-2EEE-548F-4BCF-872DBDE52D7F}"/>
            </ac:spMkLst>
          </pc:spChg>
          <pc:spChg chg="add mod">
            <ac:chgData name="Morrell, Michele" userId="80f51b53-c649-4b8b-98a2-b4161a51bef8" providerId="ADAL" clId="{B5C6D48B-360A-4857-AD83-585367FD68B5}" dt="2023-10-27T19:17:57.893" v="1473" actId="113"/>
            <ac:spMkLst>
              <pc:docMk/>
              <pc:sldMasterMk cId="0" sldId="2147483648"/>
              <pc:sldLayoutMk cId="0" sldId="2147483662"/>
              <ac:spMk id="6" creationId="{5FB8C6D7-EA38-E949-112F-028079373003}"/>
            </ac:spMkLst>
          </pc:spChg>
          <pc:spChg chg="add del mod">
            <ac:chgData name="Morrell, Michele" userId="80f51b53-c649-4b8b-98a2-b4161a51bef8" providerId="ADAL" clId="{B5C6D48B-360A-4857-AD83-585367FD68B5}" dt="2023-10-27T18:28:31.641" v="1180" actId="478"/>
            <ac:spMkLst>
              <pc:docMk/>
              <pc:sldMasterMk cId="0" sldId="2147483648"/>
              <pc:sldLayoutMk cId="0" sldId="2147483662"/>
              <ac:spMk id="8" creationId="{FEC030EB-339B-DBA0-C80A-48B4C16553E1}"/>
            </ac:spMkLst>
          </pc:spChg>
          <pc:spChg chg="add mod">
            <ac:chgData name="Morrell, Michele" userId="80f51b53-c649-4b8b-98a2-b4161a51bef8" providerId="ADAL" clId="{B5C6D48B-360A-4857-AD83-585367FD68B5}" dt="2023-10-27T18:29:00.574" v="1187" actId="1076"/>
            <ac:spMkLst>
              <pc:docMk/>
              <pc:sldMasterMk cId="0" sldId="2147483648"/>
              <pc:sldLayoutMk cId="0" sldId="2147483662"/>
              <ac:spMk id="9" creationId="{4F5D581C-BA96-AABC-8B74-46FBDA65158F}"/>
            </ac:spMkLst>
          </pc:spChg>
          <pc:spChg chg="add mod">
            <ac:chgData name="Morrell, Michele" userId="80f51b53-c649-4b8b-98a2-b4161a51bef8" providerId="ADAL" clId="{B5C6D48B-360A-4857-AD83-585367FD68B5}" dt="2023-10-27T18:29:24.711" v="1192" actId="1076"/>
            <ac:spMkLst>
              <pc:docMk/>
              <pc:sldMasterMk cId="0" sldId="2147483648"/>
              <pc:sldLayoutMk cId="0" sldId="2147483662"/>
              <ac:spMk id="10" creationId="{61F1E522-A37A-4CD4-CF93-2F1DB915D8A4}"/>
            </ac:spMkLst>
          </pc:spChg>
          <pc:spChg chg="add mod">
            <ac:chgData name="Morrell, Michele" userId="80f51b53-c649-4b8b-98a2-b4161a51bef8" providerId="ADAL" clId="{B5C6D48B-360A-4857-AD83-585367FD68B5}" dt="2023-10-27T18:29:48.629" v="1197" actId="1076"/>
            <ac:spMkLst>
              <pc:docMk/>
              <pc:sldMasterMk cId="0" sldId="2147483648"/>
              <pc:sldLayoutMk cId="0" sldId="2147483662"/>
              <ac:spMk id="11" creationId="{9BBD8296-DBB6-E459-A0F8-760054E17DA4}"/>
            </ac:spMkLst>
          </pc:spChg>
          <pc:spChg chg="add mod">
            <ac:chgData name="Morrell, Michele" userId="80f51b53-c649-4b8b-98a2-b4161a51bef8" providerId="ADAL" clId="{B5C6D48B-360A-4857-AD83-585367FD68B5}" dt="2023-10-27T18:30:21.182" v="1205" actId="1076"/>
            <ac:spMkLst>
              <pc:docMk/>
              <pc:sldMasterMk cId="0" sldId="2147483648"/>
              <pc:sldLayoutMk cId="0" sldId="2147483662"/>
              <ac:spMk id="12" creationId="{DDAA88CA-4CBB-7DA0-2C1C-9A07F75DD6B9}"/>
            </ac:spMkLst>
          </pc:spChg>
          <pc:spChg chg="add mod">
            <ac:chgData name="Morrell, Michele" userId="80f51b53-c649-4b8b-98a2-b4161a51bef8" providerId="ADAL" clId="{B5C6D48B-360A-4857-AD83-585367FD68B5}" dt="2023-10-27T18:31:07.626" v="1212" actId="1076"/>
            <ac:spMkLst>
              <pc:docMk/>
              <pc:sldMasterMk cId="0" sldId="2147483648"/>
              <pc:sldLayoutMk cId="0" sldId="2147483662"/>
              <ac:spMk id="13" creationId="{EB55D9EE-2545-BBDE-7127-EA8D09FC9274}"/>
            </ac:spMkLst>
          </pc:spChg>
          <pc:spChg chg="add mod">
            <ac:chgData name="Morrell, Michele" userId="80f51b53-c649-4b8b-98a2-b4161a51bef8" providerId="ADAL" clId="{B5C6D48B-360A-4857-AD83-585367FD68B5}" dt="2023-10-27T18:31:34.043" v="1218" actId="1076"/>
            <ac:spMkLst>
              <pc:docMk/>
              <pc:sldMasterMk cId="0" sldId="2147483648"/>
              <pc:sldLayoutMk cId="0" sldId="2147483662"/>
              <ac:spMk id="15" creationId="{C11AADB0-0DD7-DE7E-3964-E4E3B03E59A9}"/>
            </ac:spMkLst>
          </pc:spChg>
          <pc:spChg chg="add mod">
            <ac:chgData name="Morrell, Michele" userId="80f51b53-c649-4b8b-98a2-b4161a51bef8" providerId="ADAL" clId="{B5C6D48B-360A-4857-AD83-585367FD68B5}" dt="2023-10-27T18:32:10.556" v="1229" actId="1076"/>
            <ac:spMkLst>
              <pc:docMk/>
              <pc:sldMasterMk cId="0" sldId="2147483648"/>
              <pc:sldLayoutMk cId="0" sldId="2147483662"/>
              <ac:spMk id="16" creationId="{1A5E1D32-6C18-E2F0-030A-F9541B44ADC3}"/>
            </ac:spMkLst>
          </pc:spChg>
          <pc:spChg chg="add mod">
            <ac:chgData name="Morrell, Michele" userId="80f51b53-c649-4b8b-98a2-b4161a51bef8" providerId="ADAL" clId="{B5C6D48B-360A-4857-AD83-585367FD68B5}" dt="2023-10-27T18:32:33.741" v="1234" actId="1076"/>
            <ac:spMkLst>
              <pc:docMk/>
              <pc:sldMasterMk cId="0" sldId="2147483648"/>
              <pc:sldLayoutMk cId="0" sldId="2147483662"/>
              <ac:spMk id="17" creationId="{17A6F3E8-91EA-43CF-0CC0-4EF6E389820B}"/>
            </ac:spMkLst>
          </pc:spChg>
          <pc:spChg chg="add mod">
            <ac:chgData name="Morrell, Michele" userId="80f51b53-c649-4b8b-98a2-b4161a51bef8" providerId="ADAL" clId="{B5C6D48B-360A-4857-AD83-585367FD68B5}" dt="2023-10-27T18:33:01.561" v="1239" actId="1076"/>
            <ac:spMkLst>
              <pc:docMk/>
              <pc:sldMasterMk cId="0" sldId="2147483648"/>
              <pc:sldLayoutMk cId="0" sldId="2147483662"/>
              <ac:spMk id="18" creationId="{237C2A35-33C8-A50E-AECB-A3961651E0AF}"/>
            </ac:spMkLst>
          </pc:spChg>
          <pc:spChg chg="add mod">
            <ac:chgData name="Morrell, Michele" userId="80f51b53-c649-4b8b-98a2-b4161a51bef8" providerId="ADAL" clId="{B5C6D48B-360A-4857-AD83-585367FD68B5}" dt="2023-10-27T19:26:33.979" v="1561" actId="20577"/>
            <ac:spMkLst>
              <pc:docMk/>
              <pc:sldMasterMk cId="0" sldId="2147483648"/>
              <pc:sldLayoutMk cId="0" sldId="2147483662"/>
              <ac:spMk id="19" creationId="{199283A8-79C3-7769-B307-12598DB9C468}"/>
            </ac:spMkLst>
          </pc:spChg>
          <pc:spChg chg="add mod">
            <ac:chgData name="Morrell, Michele" userId="80f51b53-c649-4b8b-98a2-b4161a51bef8" providerId="ADAL" clId="{B5C6D48B-360A-4857-AD83-585367FD68B5}" dt="2023-10-27T19:21:16.753" v="1474" actId="20577"/>
            <ac:spMkLst>
              <pc:docMk/>
              <pc:sldMasterMk cId="0" sldId="2147483648"/>
              <pc:sldLayoutMk cId="0" sldId="2147483662"/>
              <ac:spMk id="20" creationId="{39B99015-4ADC-0841-1E65-C570532E53F1}"/>
            </ac:spMkLst>
          </pc:spChg>
          <pc:spChg chg="add mod">
            <ac:chgData name="Morrell, Michele" userId="80f51b53-c649-4b8b-98a2-b4161a51bef8" providerId="ADAL" clId="{B5C6D48B-360A-4857-AD83-585367FD68B5}" dt="2023-10-27T19:21:22.012" v="1475" actId="20577"/>
            <ac:spMkLst>
              <pc:docMk/>
              <pc:sldMasterMk cId="0" sldId="2147483648"/>
              <pc:sldLayoutMk cId="0" sldId="2147483662"/>
              <ac:spMk id="21" creationId="{FB8BFA76-ED1B-B185-FFA8-C732D8C6DEDD}"/>
            </ac:spMkLst>
          </pc:spChg>
          <pc:spChg chg="add mod">
            <ac:chgData name="Morrell, Michele" userId="80f51b53-c649-4b8b-98a2-b4161a51bef8" providerId="ADAL" clId="{B5C6D48B-360A-4857-AD83-585367FD68B5}" dt="2023-10-27T19:21:26.822" v="1476" actId="20577"/>
            <ac:spMkLst>
              <pc:docMk/>
              <pc:sldMasterMk cId="0" sldId="2147483648"/>
              <pc:sldLayoutMk cId="0" sldId="2147483662"/>
              <ac:spMk id="22" creationId="{2572FC0F-3E34-8456-8F86-4C7A392685D8}"/>
            </ac:spMkLst>
          </pc:spChg>
          <pc:spChg chg="add mod">
            <ac:chgData name="Morrell, Michele" userId="80f51b53-c649-4b8b-98a2-b4161a51bef8" providerId="ADAL" clId="{B5C6D48B-360A-4857-AD83-585367FD68B5}" dt="2023-10-27T18:35:47.810" v="1272" actId="1076"/>
            <ac:spMkLst>
              <pc:docMk/>
              <pc:sldMasterMk cId="0" sldId="2147483648"/>
              <pc:sldLayoutMk cId="0" sldId="2147483662"/>
              <ac:spMk id="23" creationId="{0FE26600-BF51-7769-DAEC-D9F1B71029CD}"/>
            </ac:spMkLst>
          </pc:spChg>
          <pc:spChg chg="add mod">
            <ac:chgData name="Morrell, Michele" userId="80f51b53-c649-4b8b-98a2-b4161a51bef8" providerId="ADAL" clId="{B5C6D48B-360A-4857-AD83-585367FD68B5}" dt="2023-10-27T18:36:28.698" v="1279" actId="1076"/>
            <ac:spMkLst>
              <pc:docMk/>
              <pc:sldMasterMk cId="0" sldId="2147483648"/>
              <pc:sldLayoutMk cId="0" sldId="2147483662"/>
              <ac:spMk id="24" creationId="{08D60D4F-30A3-4B9A-1FA4-F4E7C1B37969}"/>
            </ac:spMkLst>
          </pc:spChg>
          <pc:spChg chg="add mod">
            <ac:chgData name="Morrell, Michele" userId="80f51b53-c649-4b8b-98a2-b4161a51bef8" providerId="ADAL" clId="{B5C6D48B-360A-4857-AD83-585367FD68B5}" dt="2023-10-27T18:37:05.289" v="1286" actId="1076"/>
            <ac:spMkLst>
              <pc:docMk/>
              <pc:sldMasterMk cId="0" sldId="2147483648"/>
              <pc:sldLayoutMk cId="0" sldId="2147483662"/>
              <ac:spMk id="25" creationId="{00A95BFE-97BE-BDBD-E2F0-0AA687FB3D21}"/>
            </ac:spMkLst>
          </pc:spChg>
          <pc:spChg chg="add mod">
            <ac:chgData name="Morrell, Michele" userId="80f51b53-c649-4b8b-98a2-b4161a51bef8" providerId="ADAL" clId="{B5C6D48B-360A-4857-AD83-585367FD68B5}" dt="2023-10-27T18:37:25.043" v="1289" actId="1076"/>
            <ac:spMkLst>
              <pc:docMk/>
              <pc:sldMasterMk cId="0" sldId="2147483648"/>
              <pc:sldLayoutMk cId="0" sldId="2147483662"/>
              <ac:spMk id="26" creationId="{A53E2DB6-C08D-70B5-9B2D-0F54CA1FF964}"/>
            </ac:spMkLst>
          </pc:spChg>
          <pc:spChg chg="add mod">
            <ac:chgData name="Morrell, Michele" userId="80f51b53-c649-4b8b-98a2-b4161a51bef8" providerId="ADAL" clId="{B5C6D48B-360A-4857-AD83-585367FD68B5}" dt="2023-10-27T18:37:44.378" v="1292" actId="1076"/>
            <ac:spMkLst>
              <pc:docMk/>
              <pc:sldMasterMk cId="0" sldId="2147483648"/>
              <pc:sldLayoutMk cId="0" sldId="2147483662"/>
              <ac:spMk id="27" creationId="{E861E3E9-C5B0-6A0D-1349-2002C48C36C0}"/>
            </ac:spMkLst>
          </pc:spChg>
          <pc:spChg chg="add mod">
            <ac:chgData name="Morrell, Michele" userId="80f51b53-c649-4b8b-98a2-b4161a51bef8" providerId="ADAL" clId="{B5C6D48B-360A-4857-AD83-585367FD68B5}" dt="2023-10-27T18:40:34.153" v="1326" actId="1076"/>
            <ac:spMkLst>
              <pc:docMk/>
              <pc:sldMasterMk cId="0" sldId="2147483648"/>
              <pc:sldLayoutMk cId="0" sldId="2147483662"/>
              <ac:spMk id="28" creationId="{BD3C07AF-D765-B47C-083D-9328B9B65CCF}"/>
            </ac:spMkLst>
          </pc:spChg>
          <pc:spChg chg="add mod">
            <ac:chgData name="Morrell, Michele" userId="80f51b53-c649-4b8b-98a2-b4161a51bef8" providerId="ADAL" clId="{B5C6D48B-360A-4857-AD83-585367FD68B5}" dt="2023-10-27T19:17:27.699" v="1430" actId="113"/>
            <ac:spMkLst>
              <pc:docMk/>
              <pc:sldMasterMk cId="0" sldId="2147483648"/>
              <pc:sldLayoutMk cId="0" sldId="2147483662"/>
              <ac:spMk id="29" creationId="{FA308945-7384-8631-91F7-9F0E91843994}"/>
            </ac:spMkLst>
          </pc:spChg>
          <pc:graphicFrameChg chg="mod modGraphic">
            <ac:chgData name="Morrell, Michele" userId="80f51b53-c649-4b8b-98a2-b4161a51bef8" providerId="ADAL" clId="{B5C6D48B-360A-4857-AD83-585367FD68B5}" dt="2023-10-27T18:41:17.094" v="1351" actId="115"/>
            <ac:graphicFrameMkLst>
              <pc:docMk/>
              <pc:sldMasterMk cId="0" sldId="2147483648"/>
              <pc:sldLayoutMk cId="0" sldId="2147483662"/>
              <ac:graphicFrameMk id="7" creationId="{0A59704D-A05B-41AF-93BE-3143ADBEB354}"/>
            </ac:graphicFrameMkLst>
          </pc:graphicFrameChg>
          <pc:picChg chg="add mod">
            <ac:chgData name="Morrell, Michele" userId="80f51b53-c649-4b8b-98a2-b4161a51bef8" providerId="ADAL" clId="{B5C6D48B-360A-4857-AD83-585367FD68B5}" dt="2023-10-27T12:30:54.973" v="184" actId="14100"/>
            <ac:picMkLst>
              <pc:docMk/>
              <pc:sldMasterMk cId="0" sldId="2147483648"/>
              <pc:sldLayoutMk cId="0" sldId="2147483662"/>
              <ac:picMk id="2" creationId="{93B6A850-96E3-B8C2-6B7C-E417818703AF}"/>
            </ac:picMkLst>
          </pc:picChg>
          <pc:picChg chg="add mod">
            <ac:chgData name="Morrell, Michele" userId="80f51b53-c649-4b8b-98a2-b4161a51bef8" providerId="ADAL" clId="{B5C6D48B-360A-4857-AD83-585367FD68B5}" dt="2023-10-27T19:21:56.028" v="1478" actId="1076"/>
            <ac:picMkLst>
              <pc:docMk/>
              <pc:sldMasterMk cId="0" sldId="2147483648"/>
              <pc:sldLayoutMk cId="0" sldId="2147483662"/>
              <ac:picMk id="8" creationId="{0398236C-B7FD-116D-DC01-9474CDCEC71C}"/>
            </ac:picMkLst>
          </pc:picChg>
          <pc:picChg chg="mod">
            <ac:chgData name="Morrell, Michele" userId="80f51b53-c649-4b8b-98a2-b4161a51bef8" providerId="ADAL" clId="{B5C6D48B-360A-4857-AD83-585367FD68B5}" dt="2023-10-27T18:41:55.302" v="1355" actId="1076"/>
            <ac:picMkLst>
              <pc:docMk/>
              <pc:sldMasterMk cId="0" sldId="2147483648"/>
              <pc:sldLayoutMk cId="0" sldId="2147483662"/>
              <ac:picMk id="14" creationId="{36FF6445-38EE-41D2-8DBC-BCD7D853B538}"/>
            </ac:picMkLst>
          </pc:picChg>
          <pc:picChg chg="add mod">
            <ac:chgData name="Morrell, Michele" userId="80f51b53-c649-4b8b-98a2-b4161a51bef8" providerId="ADAL" clId="{B5C6D48B-360A-4857-AD83-585367FD68B5}" dt="2023-10-27T19:22:05.348" v="1481" actId="1076"/>
            <ac:picMkLst>
              <pc:docMk/>
              <pc:sldMasterMk cId="0" sldId="2147483648"/>
              <pc:sldLayoutMk cId="0" sldId="2147483662"/>
              <ac:picMk id="30" creationId="{34AD3761-1485-8E5F-681A-30E6CDA51551}"/>
            </ac:picMkLst>
          </pc:picChg>
          <pc:picChg chg="add mod">
            <ac:chgData name="Morrell, Michele" userId="80f51b53-c649-4b8b-98a2-b4161a51bef8" providerId="ADAL" clId="{B5C6D48B-360A-4857-AD83-585367FD68B5}" dt="2023-10-27T19:22:28.662" v="1483" actId="1076"/>
            <ac:picMkLst>
              <pc:docMk/>
              <pc:sldMasterMk cId="0" sldId="2147483648"/>
              <pc:sldLayoutMk cId="0" sldId="2147483662"/>
              <ac:picMk id="31" creationId="{E4C3DC7C-8D07-0EA0-CB53-DCE0C4E2D524}"/>
            </ac:picMkLst>
          </pc:picChg>
        </pc:sldLayoutChg>
      </pc:sldMasterChg>
      <pc:sldMasterChg chg="new mod addSldLayout">
        <pc:chgData name="Morrell, Michele" userId="80f51b53-c649-4b8b-98a2-b4161a51bef8" providerId="ADAL" clId="{B5C6D48B-360A-4857-AD83-585367FD68B5}" dt="2023-10-27T18:25:35.034" v="1165" actId="6938"/>
        <pc:sldMasterMkLst>
          <pc:docMk/>
          <pc:sldMasterMk cId="4023820577" sldId="2147483666"/>
        </pc:sldMasterMkLst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4210729728" sldId="2147483667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3084150754" sldId="2147483668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799811487" sldId="2147483669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2477376072" sldId="2147483670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3131749767" sldId="2147483671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4039769067" sldId="2147483672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4133254180" sldId="2147483673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2156625734" sldId="2147483674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2937786513" sldId="2147483675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3953514036" sldId="2147483676"/>
          </pc:sldLayoutMkLst>
        </pc:sldLayoutChg>
        <pc:sldLayoutChg chg="new replId">
          <pc:chgData name="Morrell, Michele" userId="80f51b53-c649-4b8b-98a2-b4161a51bef8" providerId="ADAL" clId="{B5C6D48B-360A-4857-AD83-585367FD68B5}" dt="2023-10-27T18:25:35.034" v="1165" actId="6938"/>
          <pc:sldLayoutMkLst>
            <pc:docMk/>
            <pc:sldMasterMk cId="4023820577" sldId="2147483666"/>
            <pc:sldLayoutMk cId="755861838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1788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67225" y="0"/>
            <a:ext cx="341788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D19C8-C0DD-4A8E-9DE4-9F9B82AFD2F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13025" y="1271588"/>
            <a:ext cx="2660650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88988" y="4895850"/>
            <a:ext cx="6308725" cy="4005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63113"/>
            <a:ext cx="341788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67225" y="9663113"/>
            <a:ext cx="341788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D77E7-13C8-44DD-8B62-04BB17B37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D77E7-13C8-44DD-8B62-04BB17B372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9"/>
            <a:ext cx="7886700" cy="1020631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13045748"/>
              </p:ext>
            </p:extLst>
          </p:nvPr>
        </p:nvGraphicFramePr>
        <p:xfrm>
          <a:off x="205675" y="3409950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F788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1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EFD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3B6A850-96E3-B8C2-6B7C-E417818703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1733550" cy="1500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656B03-6693-49FA-30B2-97F82401EDC9}"/>
              </a:ext>
            </a:extLst>
          </p:cNvPr>
          <p:cNvSpPr txBox="1"/>
          <p:nvPr userDrawn="1"/>
        </p:nvSpPr>
        <p:spPr>
          <a:xfrm>
            <a:off x="133350" y="590550"/>
            <a:ext cx="236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Gregory</a:t>
            </a:r>
          </a:p>
          <a:p>
            <a:pPr algn="ctr"/>
            <a:r>
              <a:rPr lang="en-US" sz="1600" dirty="0"/>
              <a:t>November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CD5DA-0BA3-17B4-488C-F6A828B61E27}"/>
              </a:ext>
            </a:extLst>
          </p:cNvPr>
          <p:cNvSpPr txBox="1"/>
          <p:nvPr userDrawn="1"/>
        </p:nvSpPr>
        <p:spPr>
          <a:xfrm>
            <a:off x="133350" y="5228076"/>
            <a:ext cx="166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Biscuits &amp; Gravy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Orange Chicken w /Lo Mein Noodles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Popcorn Chicken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0BCD8593-2EEE-548F-4BCF-872DBDE52D7F}"/>
              </a:ext>
            </a:extLst>
          </p:cNvPr>
          <p:cNvSpPr txBox="1"/>
          <p:nvPr userDrawn="1"/>
        </p:nvSpPr>
        <p:spPr>
          <a:xfrm>
            <a:off x="6037441" y="3943351"/>
            <a:ext cx="1668868" cy="914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Cinni</a:t>
            </a: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 Mini Bagel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Pepperoni Pizza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Patty Sandwich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8C6D7-EA38-E949-112F-028079373003}"/>
              </a:ext>
            </a:extLst>
          </p:cNvPr>
          <p:cNvSpPr txBox="1"/>
          <p:nvPr userDrawn="1"/>
        </p:nvSpPr>
        <p:spPr>
          <a:xfrm>
            <a:off x="1591257" y="5218433"/>
            <a:ext cx="1668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Ham Cheese &amp; Tot Bake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Premium Chicken Sandwich w/ Raider Sauce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Beef Nachos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National Nacho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D581C-BA96-AABC-8B74-46FBDA65158F}"/>
              </a:ext>
            </a:extLst>
          </p:cNvPr>
          <p:cNvSpPr txBox="1"/>
          <p:nvPr userDrawn="1"/>
        </p:nvSpPr>
        <p:spPr>
          <a:xfrm>
            <a:off x="3216868" y="5228074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Breakfast Pizza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Broccoli &amp; Cheese Baked Potato w/ Roll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Pretzel &amp; Cheese w/String Cheese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F1E522-A37A-4CD4-CF93-2F1DB915D8A4}"/>
              </a:ext>
            </a:extLst>
          </p:cNvPr>
          <p:cNvSpPr txBox="1"/>
          <p:nvPr userDrawn="1"/>
        </p:nvSpPr>
        <p:spPr>
          <a:xfrm>
            <a:off x="4556716" y="5250664"/>
            <a:ext cx="166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Frudel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Waffle w/ Sausage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Ham Sandwich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9BBD8296-DBB6-E459-A0F8-760054E17DA4}"/>
              </a:ext>
            </a:extLst>
          </p:cNvPr>
          <p:cNvSpPr txBox="1"/>
          <p:nvPr userDrawn="1"/>
        </p:nvSpPr>
        <p:spPr>
          <a:xfrm>
            <a:off x="6237541" y="5120828"/>
            <a:ext cx="1346408" cy="8775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Cinnamon Chip Scone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Cheese Pizza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Cheeseburger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algn="ctr">
              <a:lnSpc>
                <a:spcPct val="107000"/>
              </a:lnSpc>
            </a:pPr>
            <a:endParaRPr lang="en-US" sz="7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DAA88CA-4CBB-7DA0-2C1C-9A07F75DD6B9}"/>
              </a:ext>
            </a:extLst>
          </p:cNvPr>
          <p:cNvSpPr txBox="1"/>
          <p:nvPr userDrawn="1"/>
        </p:nvSpPr>
        <p:spPr>
          <a:xfrm>
            <a:off x="281393" y="6229350"/>
            <a:ext cx="1372782" cy="10729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700" b="1" u="sng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Lemon Bread</a:t>
            </a:r>
          </a:p>
          <a:p>
            <a:pPr marL="12700" algn="ctr">
              <a:spcBef>
                <a:spcPts val="100"/>
              </a:spcBef>
            </a:pP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Salisbury Steak w/ Mashed Potatoes &amp; roll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Tenders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EB55D9EE-2545-BBDE-7127-EA8D09FC9274}"/>
              </a:ext>
            </a:extLst>
          </p:cNvPr>
          <p:cNvSpPr txBox="1"/>
          <p:nvPr userDrawn="1"/>
        </p:nvSpPr>
        <p:spPr>
          <a:xfrm>
            <a:off x="1661116" y="6381859"/>
            <a:ext cx="1414650" cy="9204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Benefit Bar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Mini Corn Dogs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BBQ McRib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C11AADB0-0DD7-DE7E-3964-E4E3B03E59A9}"/>
              </a:ext>
            </a:extLst>
          </p:cNvPr>
          <p:cNvSpPr txBox="1"/>
          <p:nvPr userDrawn="1"/>
        </p:nvSpPr>
        <p:spPr>
          <a:xfrm>
            <a:off x="3216868" y="6381859"/>
            <a:ext cx="1371600" cy="9918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Cinnamon Toast Crunch Pastry Bar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Enchilada Casserole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B, Popcorn Chicken 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A5E1D32-6C18-E2F0-030A-F9541B44ADC3}"/>
              </a:ext>
            </a:extLst>
          </p:cNvPr>
          <p:cNvSpPr txBox="1"/>
          <p:nvPr userDrawn="1"/>
        </p:nvSpPr>
        <p:spPr>
          <a:xfrm>
            <a:off x="4716870" y="6381859"/>
            <a:ext cx="1421591" cy="9918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Fudge </a:t>
            </a:r>
            <a:r>
              <a:rPr lang="en-US" sz="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Poptart</a:t>
            </a: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 w/ Scooby Snacks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Egg &amp; Cheese Omelet w/ Glazed Donut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Ham &amp; Cheese Aceable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algn="ctr">
              <a:lnSpc>
                <a:spcPct val="107000"/>
              </a:lnSpc>
            </a:pPr>
            <a:endParaRPr lang="en-US" sz="7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17A6F3E8-91EA-43CF-0CC0-4EF6E389820B}"/>
              </a:ext>
            </a:extLst>
          </p:cNvPr>
          <p:cNvSpPr txBox="1"/>
          <p:nvPr userDrawn="1"/>
        </p:nvSpPr>
        <p:spPr>
          <a:xfrm>
            <a:off x="6220805" y="6391270"/>
            <a:ext cx="1302140" cy="9584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Pancakes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Cheese Pizza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Grilled Cheese w/ Tomato Soup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marL="12700" algn="ctr">
              <a:spcBef>
                <a:spcPts val="100"/>
              </a:spcBef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37C2A35-33C8-A50E-AECB-A3961651E0AF}"/>
              </a:ext>
            </a:extLst>
          </p:cNvPr>
          <p:cNvSpPr txBox="1"/>
          <p:nvPr userDrawn="1"/>
        </p:nvSpPr>
        <p:spPr>
          <a:xfrm>
            <a:off x="344722" y="7640079"/>
            <a:ext cx="1387430" cy="83099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</a:t>
            </a:r>
            <a:r>
              <a:rPr lang="en-US" sz="8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Cinni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Chicken Patty Sliders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Hot Dog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algn="ctr">
              <a:lnSpc>
                <a:spcPct val="107000"/>
              </a:lnSpc>
            </a:pPr>
            <a:endParaRPr lang="en-US" sz="7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199283A8-79C3-7769-B307-12598DB9C468}"/>
              </a:ext>
            </a:extLst>
          </p:cNvPr>
          <p:cNvSpPr txBox="1"/>
          <p:nvPr userDrawn="1"/>
        </p:nvSpPr>
        <p:spPr>
          <a:xfrm>
            <a:off x="1765799" y="7641303"/>
            <a:ext cx="1394212" cy="8619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>
                <a:latin typeface="Arial" panose="020B0604020202020204" pitchFamily="34" charset="0"/>
                <a:cs typeface="Arial" panose="020B0604020202020204" pitchFamily="34" charset="0"/>
              </a:rPr>
              <a:t>Breakfast Pizza</a:t>
            </a:r>
          </a:p>
          <a:p>
            <a:pPr algn="ctr">
              <a:lnSpc>
                <a:spcPct val="107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b="1" u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Thanksgiving Meal</a:t>
            </a:r>
          </a:p>
          <a:p>
            <a:pPr algn="ctr">
              <a:lnSpc>
                <a:spcPct val="107000"/>
              </a:lnSpc>
            </a:pPr>
            <a:r>
              <a:rPr lang="en-US" sz="800" b="0" u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Chicken &amp; Noodles</a:t>
            </a:r>
          </a:p>
          <a:p>
            <a:pPr algn="ctr">
              <a:lnSpc>
                <a:spcPct val="107000"/>
              </a:lnSpc>
            </a:pPr>
            <a:r>
              <a:rPr lang="en-US" sz="800" b="0" u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Pepperoni Pizza</a:t>
            </a:r>
          </a:p>
          <a:p>
            <a:pPr algn="ctr">
              <a:lnSpc>
                <a:spcPct val="107000"/>
              </a:lnSpc>
            </a:pPr>
            <a:r>
              <a:rPr lang="en-US" sz="800" b="0" u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SBJ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39B99015-4ADC-0841-1E65-C570532E53F1}"/>
              </a:ext>
            </a:extLst>
          </p:cNvPr>
          <p:cNvSpPr txBox="1"/>
          <p:nvPr userDrawn="1"/>
        </p:nvSpPr>
        <p:spPr>
          <a:xfrm>
            <a:off x="3216868" y="7647458"/>
            <a:ext cx="1387430" cy="9204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FB8BFA76-ED1B-B185-FFA8-C732D8C6DEDD}"/>
              </a:ext>
            </a:extLst>
          </p:cNvPr>
          <p:cNvSpPr txBox="1"/>
          <p:nvPr userDrawn="1"/>
        </p:nvSpPr>
        <p:spPr>
          <a:xfrm>
            <a:off x="4681761" y="7647458"/>
            <a:ext cx="1387430" cy="7916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en-US" sz="7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572FC0F-3E34-8456-8F86-4C7A392685D8}"/>
              </a:ext>
            </a:extLst>
          </p:cNvPr>
          <p:cNvSpPr txBox="1"/>
          <p:nvPr userDrawn="1"/>
        </p:nvSpPr>
        <p:spPr>
          <a:xfrm>
            <a:off x="6241660" y="7640079"/>
            <a:ext cx="1210187" cy="9941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FE26600-BF51-7769-DAEC-D9F1B71029CD}"/>
              </a:ext>
            </a:extLst>
          </p:cNvPr>
          <p:cNvSpPr txBox="1"/>
          <p:nvPr userDrawn="1"/>
        </p:nvSpPr>
        <p:spPr>
          <a:xfrm>
            <a:off x="225945" y="8877113"/>
            <a:ext cx="1483678" cy="9204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Chocolate Chip Round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Mini Corn Dogs w/ Mac N Cheese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Popcorn Chicken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algn="ctr">
              <a:lnSpc>
                <a:spcPct val="107000"/>
              </a:lnSpc>
            </a:pPr>
            <a:endParaRPr lang="en-US" sz="7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08D60D4F-30A3-4B9A-1FA4-F4E7C1B37969}"/>
              </a:ext>
            </a:extLst>
          </p:cNvPr>
          <p:cNvSpPr txBox="1"/>
          <p:nvPr userDrawn="1"/>
        </p:nvSpPr>
        <p:spPr>
          <a:xfrm>
            <a:off x="1810245" y="8877113"/>
            <a:ext cx="1210187" cy="83099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Waffles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BBQ McRib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Pizza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Aceable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00A95BFE-97BE-BDBD-E2F0-0AA687FB3D21}"/>
              </a:ext>
            </a:extLst>
          </p:cNvPr>
          <p:cNvSpPr txBox="1"/>
          <p:nvPr userDrawn="1"/>
        </p:nvSpPr>
        <p:spPr>
          <a:xfrm>
            <a:off x="3169286" y="8872095"/>
            <a:ext cx="1387430" cy="7916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Chocolate Chip Muffin Top</a:t>
            </a:r>
          </a:p>
          <a:p>
            <a:pPr algn="ctr">
              <a:lnSpc>
                <a:spcPct val="107000"/>
              </a:lnSpc>
            </a:pP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Popcorn Chicken Bowl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Pizza Quesadilla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A53E2DB6-C08D-70B5-9B2D-0F54CA1FF964}"/>
              </a:ext>
            </a:extLst>
          </p:cNvPr>
          <p:cNvSpPr txBox="1"/>
          <p:nvPr userDrawn="1"/>
        </p:nvSpPr>
        <p:spPr>
          <a:xfrm>
            <a:off x="4541042" y="8872095"/>
            <a:ext cx="1668868" cy="871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Biscuits &amp; Gravy </a:t>
            </a: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Nacho Cheese Walking Taco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BBQ Bacon Cheddar Chicken Flatbread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algn="ctr">
              <a:lnSpc>
                <a:spcPct val="107000"/>
              </a:lnSpc>
            </a:pP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E861E3E9-C5B0-6A0D-1349-2002C48C36C0}"/>
              </a:ext>
            </a:extLst>
          </p:cNvPr>
          <p:cNvSpPr txBox="1"/>
          <p:nvPr userDrawn="1"/>
        </p:nvSpPr>
        <p:spPr>
          <a:xfrm>
            <a:off x="6063916" y="8872095"/>
            <a:ext cx="1668868" cy="7884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Scrambled Egg w/Cheese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Cheese Pizza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Cheesy Penne Pasta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marL="12700" algn="ctr">
              <a:spcBef>
                <a:spcPts val="100"/>
              </a:spcBef>
            </a:pP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BD3C07AF-D765-B47C-083D-9328B9B65CCF}"/>
              </a:ext>
            </a:extLst>
          </p:cNvPr>
          <p:cNvSpPr txBox="1"/>
          <p:nvPr userDrawn="1"/>
        </p:nvSpPr>
        <p:spPr>
          <a:xfrm>
            <a:off x="3197816" y="3961986"/>
            <a:ext cx="1371600" cy="96193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Country Chicken &amp; Cheese Biscuit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Lasagna w/ Garlic Bread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Sandwich 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FA308945-7384-8631-91F7-9F0E91843994}"/>
              </a:ext>
            </a:extLst>
          </p:cNvPr>
          <p:cNvSpPr txBox="1"/>
          <p:nvPr userDrawn="1"/>
        </p:nvSpPr>
        <p:spPr>
          <a:xfrm>
            <a:off x="4532511" y="3850482"/>
            <a:ext cx="1668868" cy="13888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7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Lumberjack</a:t>
            </a: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A. Chicken Tenders w/ Rice &amp; Thai Sauce</a:t>
            </a:r>
          </a:p>
          <a:p>
            <a:pPr marL="12700" algn="ctr">
              <a:spcBef>
                <a:spcPts val="100"/>
              </a:spcBef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B. Bosco Sticks w/Sauce</a:t>
            </a:r>
          </a:p>
          <a:p>
            <a:pPr marL="12700" algn="ctr">
              <a:spcBef>
                <a:spcPts val="100"/>
              </a:spcBef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C. SBJ</a:t>
            </a:r>
          </a:p>
          <a:p>
            <a:pPr marL="12700" algn="ctr">
              <a:spcBef>
                <a:spcPts val="10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Cookie Monster’s Birthday</a:t>
            </a:r>
          </a:p>
          <a:p>
            <a:pPr marL="12700" algn="ctr">
              <a:spcBef>
                <a:spcPts val="10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Eat a school meal &amp; get a cookie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0398236C-B7FD-116D-DC01-9474CDCEC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6" y="7695937"/>
            <a:ext cx="1054712" cy="719279"/>
          </a:xfrm>
          <a:prstGeom prst="rect">
            <a:avLst/>
          </a:prstGeom>
        </p:spPr>
      </p:pic>
      <p:pic>
        <p:nvPicPr>
          <p:cNvPr id="30" name="Picture 29" descr="A green chalkboard with white text&#10;&#10;Description automatically generated">
            <a:extLst>
              <a:ext uri="{FF2B5EF4-FFF2-40B4-BE49-F238E27FC236}">
                <a16:creationId xmlns:a16="http://schemas.microsoft.com/office/drawing/2014/main" id="{34AD3761-1485-8E5F-681A-30E6CDA515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09" y="7719871"/>
            <a:ext cx="1054712" cy="719279"/>
          </a:xfrm>
          <a:prstGeom prst="rect">
            <a:avLst/>
          </a:prstGeom>
        </p:spPr>
      </p:pic>
      <p:pic>
        <p:nvPicPr>
          <p:cNvPr id="31" name="Picture 30" descr="A thanksgiving day text with orange and yellow leaves&#10;&#10;Description automatically generated">
            <a:extLst>
              <a:ext uri="{FF2B5EF4-FFF2-40B4-BE49-F238E27FC236}">
                <a16:creationId xmlns:a16="http://schemas.microsoft.com/office/drawing/2014/main" id="{E4C3DC7C-8D07-0EA0-CB53-DCE0C4E2D5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5476" y="7640079"/>
            <a:ext cx="1044119" cy="7816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5783-E942-DFD4-57C2-F91B759F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77863"/>
            <a:ext cx="2544763" cy="23733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D59F-C703-9AB0-60A7-06C5E36F6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465263"/>
            <a:ext cx="3992563" cy="7227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D09F2-37D1-4B70-B6EE-125E0B64D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3051175"/>
            <a:ext cx="2544763" cy="5654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D4154-0286-4BDF-F1FE-8B29DC1D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DA795-30AA-7C17-C56E-29178D99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EAA2B-7E1F-25DF-77C8-16EEFDE7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2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621-4D64-E997-64BE-92BEC031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677863"/>
            <a:ext cx="2544763" cy="23733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D2FBF-C023-4C7F-7937-9FC52C71E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52800" y="1465263"/>
            <a:ext cx="3992563" cy="7227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99EF8-FC1E-B5A4-432A-3CD93ED81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925" y="3051175"/>
            <a:ext cx="2544763" cy="5654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091EB-E63A-6095-0537-47896220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6188-0E28-1952-DF81-8FC1B778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FF4B6-10C8-3169-E260-89D5DE43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563C-AC6D-36A0-1936-79A7F226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B1187-B12F-0EC5-0319-1C324B772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81FAB-DE35-5533-A911-573E4193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621B-7307-74FC-E1F4-4283B474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5D0DE-8280-6E57-7B3C-744CF74B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1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38F74-92FF-CEDB-60BB-6648C5A50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643563" y="541338"/>
            <a:ext cx="1700212" cy="86217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AC027-916D-A2FA-FFD6-05A06160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2925" y="541338"/>
            <a:ext cx="4948238" cy="86217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031EF-FA39-DDBF-6536-79D57251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4934A-7C9B-A4F7-4D8D-5EDBF1F1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F7C5-862D-EE0A-FBDB-6ABDB0E4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6BE1-1AAB-E088-E007-187EC347B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38" y="1665288"/>
            <a:ext cx="5915025" cy="35417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8A9A7-E393-52AF-9916-78F7F05F1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838" y="5343525"/>
            <a:ext cx="5915025" cy="24558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510A-B8D0-0154-1C41-7D0E7366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7736-0FFC-8EA1-A224-94B1FD92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90FA6-782E-284F-7589-6B1F9CFB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2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B418-8962-8DFD-168F-677C89BC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4922-285E-660B-7AE4-FF47466FB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7B411-8728-62B1-C19B-B1916A41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205F-AB98-8337-22DB-DADB8868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79F8-0FBB-A7EA-6892-7FBD2765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5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BCF8-D45D-FEFD-7895-4A9F519E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2536825"/>
            <a:ext cx="6802437" cy="4230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6A3DB-2262-04B0-5DA8-22B57F43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163" y="6807200"/>
            <a:ext cx="6802437" cy="2225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38B1-FBCC-791F-F26E-A82CDEC8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F8D9-B273-64E3-DD17-FCCD2FA3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D7F7-6169-A8CB-B27A-5279F7C8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12EB-B739-00F2-6ACE-798ADD29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CB18-CED9-3DF6-77C3-4B84C05FB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5" y="2708275"/>
            <a:ext cx="3324225" cy="645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610E4-B572-BB7B-700C-29EC09345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9550" y="2708275"/>
            <a:ext cx="3324225" cy="645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30092-8048-37BE-CF22-406164A0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730E-EDFD-07A1-3B4C-A839D550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E8935-F6D3-0A68-F069-20925BBD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7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6883-EF2F-BC99-3E7C-D10C8CA4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541338"/>
            <a:ext cx="6802438" cy="1966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14C51-8D75-5A56-964E-48EC74A0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2493963"/>
            <a:ext cx="3336925" cy="1222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2A1A8-BA98-6207-F7C1-92F755B1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925" y="3716338"/>
            <a:ext cx="3336925" cy="546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342EB-FA47-B6DA-8574-3636FF44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92563" y="2493963"/>
            <a:ext cx="3352800" cy="12223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E20C7-5FB3-6F8E-A5D0-8D646ED7A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92563" y="3716338"/>
            <a:ext cx="3352800" cy="546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D74E3-8568-CAC9-5C66-93558889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7DD6B1-6661-4E0C-6C3D-5D6FDC80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2E63E-422E-EBFB-4B74-DE910E74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DDBE-4824-27A6-1150-0B80F1A6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F0DF9-92D0-87E8-4729-F96D0052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0028C-6D77-929E-929F-59A4C5BD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8A9C0-EF22-9F79-D5B5-9E5902B2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1CF92-DF5B-026C-AF3D-8AD5FD19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447E9E-E09A-0492-93DE-54900D62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B5B95-659D-8873-57C5-2729D91E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5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5DA01-1395-696C-23D6-1A23D0EA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541338"/>
            <a:ext cx="6800850" cy="196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F1780-758C-CC20-04E6-D0801AC73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2708275"/>
            <a:ext cx="6800850" cy="645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B2049-B7CB-5FA5-B55F-D62CA5CC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2925" y="9428163"/>
            <a:ext cx="1773238" cy="541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7AC2-EAA8-4D1F-9C33-59DAA1E66EC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CD0A-6D46-085A-5808-239E848E3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3025" y="9428163"/>
            <a:ext cx="2660650" cy="541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E5F80-A01F-071C-075C-69072321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70538" y="9428163"/>
            <a:ext cx="1773237" cy="541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1CC7-C0C9-4B70-BA22-572EAD7B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hyperlink" Target="http://www.aramark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2FE0D8-6353-4815-98C6-E7C1ED3AB310}"/>
              </a:ext>
            </a:extLst>
          </p:cNvPr>
          <p:cNvSpPr txBox="1"/>
          <p:nvPr/>
        </p:nvSpPr>
        <p:spPr>
          <a:xfrm>
            <a:off x="1085850" y="3874269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b="1" dirty="0"/>
              <a:t>Slide Master</a:t>
            </a:r>
            <a:r>
              <a:rPr lang="en-US" dirty="0"/>
              <a:t> found in the </a:t>
            </a:r>
            <a:r>
              <a:rPr lang="en-US" b="1" dirty="0"/>
              <a:t>View</a:t>
            </a:r>
            <a:r>
              <a:rPr lang="en-US" dirty="0"/>
              <a:t> tab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Master Slide with the </a:t>
            </a:r>
            <a:r>
              <a:rPr lang="en-US" b="1" dirty="0"/>
              <a:t>calendar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Double Click in each cell to edit date</a:t>
            </a:r>
            <a:br>
              <a:rPr lang="en-US" dirty="0"/>
            </a:br>
            <a:r>
              <a:rPr lang="en-US" i="1" dirty="0">
                <a:highlight>
                  <a:srgbClr val="FFFF00"/>
                </a:highlight>
              </a:rPr>
              <a:t>HINT:</a:t>
            </a:r>
            <a:r>
              <a:rPr lang="en-US" i="1" dirty="0"/>
              <a:t> Hit Tab to advance cell to cell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Close Master View </a:t>
            </a:r>
            <a:r>
              <a:rPr lang="en-US" dirty="0"/>
              <a:t>(found in header/ribbon)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69752-AB0F-4ED1-9019-E48B0DAE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338" b="82969"/>
          <a:stretch/>
        </p:blipFill>
        <p:spPr>
          <a:xfrm>
            <a:off x="295274" y="1398723"/>
            <a:ext cx="7296151" cy="182586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94EA41-85F5-448C-939B-634CFA9DEA57}"/>
              </a:ext>
            </a:extLst>
          </p:cNvPr>
          <p:cNvCxnSpPr>
            <a:cxnSpLocks/>
          </p:cNvCxnSpPr>
          <p:nvPr/>
        </p:nvCxnSpPr>
        <p:spPr>
          <a:xfrm flipV="1">
            <a:off x="5391150" y="2165485"/>
            <a:ext cx="1157289" cy="1708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64081D-DFFD-4FA3-B003-EADBAB076E8C}"/>
              </a:ext>
            </a:extLst>
          </p:cNvPr>
          <p:cNvCxnSpPr>
            <a:cxnSpLocks/>
          </p:cNvCxnSpPr>
          <p:nvPr/>
        </p:nvCxnSpPr>
        <p:spPr>
          <a:xfrm flipV="1">
            <a:off x="3014663" y="3039404"/>
            <a:ext cx="90487" cy="83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BFCF4A-BECE-4DC6-B169-C729539663B9}"/>
              </a:ext>
            </a:extLst>
          </p:cNvPr>
          <p:cNvCxnSpPr>
            <a:cxnSpLocks/>
          </p:cNvCxnSpPr>
          <p:nvPr/>
        </p:nvCxnSpPr>
        <p:spPr>
          <a:xfrm>
            <a:off x="5162550" y="4523954"/>
            <a:ext cx="821531" cy="31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2FAC78-4459-440E-AE13-5A844E353B2F}"/>
              </a:ext>
            </a:extLst>
          </p:cNvPr>
          <p:cNvSpPr txBox="1"/>
          <p:nvPr/>
        </p:nvSpPr>
        <p:spPr>
          <a:xfrm>
            <a:off x="971550" y="776141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/>
              <a:t>Edit year, Add logo, and populate your menu on Slide 2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dirty="0"/>
              <a:t>Work with local vendor for printing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C8A78-F031-4DA4-847F-A6950B400081}"/>
              </a:ext>
            </a:extLst>
          </p:cNvPr>
          <p:cNvSpPr txBox="1"/>
          <p:nvPr/>
        </p:nvSpPr>
        <p:spPr>
          <a:xfrm>
            <a:off x="971550" y="693371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DIRECTIONS FOR EDITING CALENDAR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B38D58-C907-46D7-9748-873D4D197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2" r="50000" b="81879"/>
          <a:stretch/>
        </p:blipFill>
        <p:spPr>
          <a:xfrm>
            <a:off x="614363" y="5590381"/>
            <a:ext cx="4152899" cy="168096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73C347-3E17-4D63-AD58-8622BD09B8EB}"/>
              </a:ext>
            </a:extLst>
          </p:cNvPr>
          <p:cNvCxnSpPr>
            <a:cxnSpLocks/>
          </p:cNvCxnSpPr>
          <p:nvPr/>
        </p:nvCxnSpPr>
        <p:spPr>
          <a:xfrm>
            <a:off x="2800350" y="5351597"/>
            <a:ext cx="817959" cy="88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73039C7-F23D-4477-9B8B-7700CC5A55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5" t="25205" r="76087" b="38730"/>
          <a:stretch/>
        </p:blipFill>
        <p:spPr>
          <a:xfrm>
            <a:off x="6062662" y="4401741"/>
            <a:ext cx="1457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0" y="1177178"/>
            <a:ext cx="3291839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C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0" y="612143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BD6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68921" y="635801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NOVEMBER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D28333-2856-4944-AACA-71686C3AC0B8}"/>
              </a:ext>
            </a:extLst>
          </p:cNvPr>
          <p:cNvSpPr txBox="1"/>
          <p:nvPr/>
        </p:nvSpPr>
        <p:spPr>
          <a:xfrm>
            <a:off x="346595" y="3163076"/>
            <a:ext cx="2831214" cy="242645"/>
          </a:xfrm>
          <a:prstGeom prst="rect">
            <a:avLst/>
          </a:prstGeom>
          <a:noFill/>
        </p:spPr>
        <p:txBody>
          <a:bodyPr wrap="square" lIns="90108" tIns="45053" rIns="90108" bIns="45053" rtlCol="0">
            <a:spAutoFit/>
          </a:bodyPr>
          <a:lstStyle/>
          <a:p>
            <a:r>
              <a:rPr lang="en-US" sz="986" b="1" dirty="0">
                <a:solidFill>
                  <a:schemeClr val="bg1"/>
                </a:solidFill>
              </a:rPr>
              <a:t>Menus are subject to change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sp>
        <p:nvSpPr>
          <p:cNvPr id="19" name="TextBox 5">
            <a:extLst>
              <a:ext uri="{FF2B5EF4-FFF2-40B4-BE49-F238E27FC236}">
                <a16:creationId xmlns:a16="http://schemas.microsoft.com/office/drawing/2014/main" id="{D4A729F4-47E9-46AE-9105-B02A898CA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073" y="1270534"/>
            <a:ext cx="1723236" cy="7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r>
              <a:rPr lang="en-US" altLang="en-US" sz="900" b="1" dirty="0">
                <a:solidFill>
                  <a:srgbClr val="000000"/>
                </a:solidFill>
                <a:latin typeface="Trebuchet MS" pitchFamily="96" charset="0"/>
              </a:rPr>
              <a:t>All breads are whole grain</a:t>
            </a:r>
          </a:p>
          <a:p>
            <a:r>
              <a:rPr lang="en-US" altLang="en-US" sz="900" b="1" dirty="0">
                <a:solidFill>
                  <a:srgbClr val="000000"/>
                </a:solidFill>
                <a:latin typeface="Trebuchet MS" pitchFamily="96" charset="0"/>
              </a:rPr>
              <a:t>All juice is 100% fruit juice</a:t>
            </a:r>
          </a:p>
          <a:p>
            <a:r>
              <a:rPr lang="en-US" altLang="en-US" sz="900" b="1" dirty="0">
                <a:solidFill>
                  <a:srgbClr val="000000"/>
                </a:solidFill>
                <a:latin typeface="Trebuchet MS" pitchFamily="96" charset="0"/>
              </a:rPr>
              <a:t>Fresh Fruit &amp; vegetable</a:t>
            </a:r>
          </a:p>
          <a:p>
            <a:endParaRPr lang="en-US" altLang="en-US" sz="900" b="1" dirty="0">
              <a:solidFill>
                <a:srgbClr val="000000"/>
              </a:solidFill>
              <a:latin typeface="Trebuchet MS" pitchFamily="96" charset="0"/>
            </a:endParaRPr>
          </a:p>
          <a:p>
            <a:endParaRPr lang="en-US" altLang="en-US" sz="900" b="1" dirty="0">
              <a:solidFill>
                <a:srgbClr val="000000"/>
              </a:solidFill>
              <a:latin typeface="Trebuchet MS" pitchFamily="96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AC07BE95-A22A-44C4-BCEC-E8DDF85D3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47" y="1671528"/>
            <a:ext cx="2283752" cy="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endParaRPr lang="en-US" altLang="en-US" sz="197" b="1" dirty="0">
              <a:latin typeface="Trebuchet MS" pitchFamily="96" charset="0"/>
            </a:endParaRPr>
          </a:p>
          <a:p>
            <a:pPr eaLnBrk="1" hangingPunct="1"/>
            <a:r>
              <a:rPr lang="en-US" altLang="en-US" sz="887" b="1" dirty="0">
                <a:latin typeface="Trebuchet MS" pitchFamily="96" charset="0"/>
              </a:rPr>
              <a:t>            served daily</a:t>
            </a:r>
          </a:p>
          <a:p>
            <a:pPr eaLnBrk="1" hangingPunct="1"/>
            <a:r>
              <a:rPr lang="en-US" altLang="en-US" sz="887" b="1" dirty="0">
                <a:latin typeface="Trebuchet MS" pitchFamily="96" charset="0"/>
              </a:rPr>
              <a:t>          Choice of white or chocolate </a:t>
            </a:r>
          </a:p>
          <a:p>
            <a:pPr eaLnBrk="1" hangingPunct="1"/>
            <a:r>
              <a:rPr lang="en-US" altLang="en-US" sz="887" b="1" dirty="0">
                <a:latin typeface="Trebuchet MS" pitchFamily="96" charset="0"/>
              </a:rPr>
              <a:t>             milk</a:t>
            </a:r>
            <a:endParaRPr lang="en-US" altLang="en-US" sz="887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0" name="object 26">
            <a:extLst>
              <a:ext uri="{FF2B5EF4-FFF2-40B4-BE49-F238E27FC236}">
                <a16:creationId xmlns:a16="http://schemas.microsoft.com/office/drawing/2014/main" id="{4D93EF03-12E1-4B4C-8F68-34B552CC2B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84328" y="4266131"/>
            <a:ext cx="829242" cy="1148510"/>
          </a:xfrm>
          <a:prstGeom prst="rect">
            <a:avLst/>
          </a:prstGeom>
        </p:spPr>
      </p:pic>
      <p:pic>
        <p:nvPicPr>
          <p:cNvPr id="52" name="Picture 51" descr="A picture containing logo&#10;&#10;Description automatically generated">
            <a:extLst>
              <a:ext uri="{FF2B5EF4-FFF2-40B4-BE49-F238E27FC236}">
                <a16:creationId xmlns:a16="http://schemas.microsoft.com/office/drawing/2014/main" id="{5D7087E7-74E7-449E-A1C4-305CE20EA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89" y="1424524"/>
            <a:ext cx="1719075" cy="142037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1FBB21A5-28DA-42D7-8108-59F3FE45FA1A}"/>
              </a:ext>
            </a:extLst>
          </p:cNvPr>
          <p:cNvSpPr txBox="1">
            <a:spLocks/>
          </p:cNvSpPr>
          <p:nvPr/>
        </p:nvSpPr>
        <p:spPr>
          <a:xfrm>
            <a:off x="273819" y="3838169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C31CE6A0-68BC-4C92-BFCC-DC76F9368590}"/>
              </a:ext>
            </a:extLst>
          </p:cNvPr>
          <p:cNvSpPr txBox="1">
            <a:spLocks/>
          </p:cNvSpPr>
          <p:nvPr/>
        </p:nvSpPr>
        <p:spPr>
          <a:xfrm>
            <a:off x="1751244" y="3838169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3DBD4633-E420-436D-84A8-0DBB3FCA9167}"/>
              </a:ext>
            </a:extLst>
          </p:cNvPr>
          <p:cNvSpPr txBox="1">
            <a:spLocks/>
          </p:cNvSpPr>
          <p:nvPr/>
        </p:nvSpPr>
        <p:spPr>
          <a:xfrm>
            <a:off x="3228669" y="3838169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840" dirty="0">
              <a:latin typeface="Arial Narrow" panose="020B060602020203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Gregory</a:t>
            </a: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8"/>
            <a:ext cx="7886699" cy="10206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145</Words>
  <Application>Microsoft Office PowerPoint</Application>
  <PresentationFormat>Custom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Arial Narrow</vt:lpstr>
      <vt:lpstr>Times New Roman</vt:lpstr>
      <vt:lpstr>Arial</vt:lpstr>
      <vt:lpstr>Gotham HTF Condensed</vt:lpstr>
      <vt:lpstr>Gotham HTF</vt:lpstr>
      <vt:lpstr>Calibri</vt:lpstr>
      <vt:lpstr>Gotham HTF Book Condensed</vt:lpstr>
      <vt:lpstr>Arial Nova</vt:lpstr>
      <vt:lpstr>Calibri Light</vt:lpstr>
      <vt:lpstr>Trebuchet MS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Morrell, Michele</cp:lastModifiedBy>
  <cp:revision>21</cp:revision>
  <dcterms:created xsi:type="dcterms:W3CDTF">2021-05-11T14:22:31Z</dcterms:created>
  <dcterms:modified xsi:type="dcterms:W3CDTF">2023-10-27T19:26:34Z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